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58" r:id="rId4"/>
    <p:sldId id="259" r:id="rId5"/>
    <p:sldId id="263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156" autoAdjust="0"/>
  </p:normalViewPr>
  <p:slideViewPr>
    <p:cSldViewPr snapToGrid="0" snapToObjects="1">
      <p:cViewPr varScale="1">
        <p:scale>
          <a:sx n="58" d="100"/>
          <a:sy n="58" d="100"/>
        </p:scale>
        <p:origin x="120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560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95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271707"/>
            <a:ext cx="7415927" cy="22359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03"/>
              </a:lnSpc>
              <a:buNone/>
            </a:pPr>
            <a:r>
              <a:rPr lang="en-US" sz="7042" b="1" kern="0" spc="-14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Internship Summary</a:t>
            </a:r>
            <a:endParaRPr lang="en-US" sz="7042" dirty="0"/>
          </a:p>
        </p:txBody>
      </p:sp>
      <p:sp>
        <p:nvSpPr>
          <p:cNvPr id="9" name="Text 4"/>
          <p:cNvSpPr/>
          <p:nvPr/>
        </p:nvSpPr>
        <p:spPr>
          <a:xfrm>
            <a:off x="6441876" y="3935105"/>
            <a:ext cx="2793565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3200" b="1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fady mahros</a:t>
            </a:r>
            <a:endParaRPr lang="en-US" sz="32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F3343E67-E540-2302-D3FA-DB82F8EA5138}"/>
              </a:ext>
            </a:extLst>
          </p:cNvPr>
          <p:cNvSpPr/>
          <p:nvPr/>
        </p:nvSpPr>
        <p:spPr>
          <a:xfrm>
            <a:off x="6441876" y="4738686"/>
            <a:ext cx="226445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3200" b="1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</a:rPr>
              <a:t>Mentor : Beshoy Hany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91263" y="1095732"/>
            <a:ext cx="5502473" cy="687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6"/>
              </a:lnSpc>
              <a:buNone/>
            </a:pPr>
            <a:r>
              <a:rPr lang="en-US" sz="4333" b="1" kern="0" spc="-87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Soft Skills Developed</a:t>
            </a:r>
            <a:endParaRPr lang="en-US" sz="4333" dirty="0"/>
          </a:p>
        </p:txBody>
      </p:sp>
      <p:sp>
        <p:nvSpPr>
          <p:cNvPr id="6" name="Shape 2"/>
          <p:cNvSpPr/>
          <p:nvPr/>
        </p:nvSpPr>
        <p:spPr>
          <a:xfrm>
            <a:off x="4391263" y="2097881"/>
            <a:ext cx="4647962" cy="2580918"/>
          </a:xfrm>
          <a:prstGeom prst="roundRect">
            <a:avLst>
              <a:gd name="adj" fmla="val 34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608433" y="2315051"/>
            <a:ext cx="2751177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8"/>
              </a:lnSpc>
              <a:buNone/>
            </a:pPr>
            <a:r>
              <a:rPr lang="en-US" sz="2166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Presentation Skills</a:t>
            </a:r>
            <a:endParaRPr lang="en-US" sz="2166" dirty="0"/>
          </a:p>
        </p:txBody>
      </p:sp>
      <p:sp>
        <p:nvSpPr>
          <p:cNvPr id="8" name="Text 4"/>
          <p:cNvSpPr/>
          <p:nvPr/>
        </p:nvSpPr>
        <p:spPr>
          <a:xfrm>
            <a:off x="4608433" y="2784634"/>
            <a:ext cx="4213622" cy="1676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1651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honed my ability to effectively communicate complex technical concepts to both technical and non-technical stakeholders, delivering clear and engaging presentations.</a:t>
            </a:r>
            <a:endParaRPr lang="en-US" sz="1651" dirty="0"/>
          </a:p>
        </p:txBody>
      </p:sp>
      <p:sp>
        <p:nvSpPr>
          <p:cNvPr id="9" name="Shape 5"/>
          <p:cNvSpPr/>
          <p:nvPr/>
        </p:nvSpPr>
        <p:spPr>
          <a:xfrm>
            <a:off x="9248775" y="2097881"/>
            <a:ext cx="4647962" cy="2580918"/>
          </a:xfrm>
          <a:prstGeom prst="roundRect">
            <a:avLst>
              <a:gd name="adj" fmla="val 341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9465945" y="2315051"/>
            <a:ext cx="3510796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8"/>
              </a:lnSpc>
              <a:buNone/>
            </a:pPr>
            <a:r>
              <a:rPr lang="en-US" sz="2166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Teamwork and Collaboration</a:t>
            </a:r>
            <a:endParaRPr lang="en-US" sz="2166" dirty="0"/>
          </a:p>
        </p:txBody>
      </p:sp>
      <p:sp>
        <p:nvSpPr>
          <p:cNvPr id="11" name="Text 7"/>
          <p:cNvSpPr/>
          <p:nvPr/>
        </p:nvSpPr>
        <p:spPr>
          <a:xfrm>
            <a:off x="9465945" y="2784634"/>
            <a:ext cx="4213622" cy="13415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1651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Working closely with my colleagues, I learned the importance of open communication, active listening, and aligning towards a shared goal.</a:t>
            </a:r>
            <a:endParaRPr lang="en-US" sz="1651" dirty="0"/>
          </a:p>
        </p:txBody>
      </p:sp>
      <p:sp>
        <p:nvSpPr>
          <p:cNvPr id="12" name="Shape 8"/>
          <p:cNvSpPr/>
          <p:nvPr/>
        </p:nvSpPr>
        <p:spPr>
          <a:xfrm>
            <a:off x="4391263" y="4888349"/>
            <a:ext cx="4647962" cy="2245519"/>
          </a:xfrm>
          <a:prstGeom prst="roundRect">
            <a:avLst>
              <a:gd name="adj" fmla="val 392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4608433" y="5105519"/>
            <a:ext cx="2758559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8"/>
              </a:lnSpc>
              <a:buNone/>
            </a:pPr>
            <a:r>
              <a:rPr lang="en-US" sz="2166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Problem-Solving Skills</a:t>
            </a:r>
            <a:endParaRPr lang="en-US" sz="2166" dirty="0"/>
          </a:p>
        </p:txBody>
      </p:sp>
      <p:sp>
        <p:nvSpPr>
          <p:cNvPr id="14" name="Text 10"/>
          <p:cNvSpPr/>
          <p:nvPr/>
        </p:nvSpPr>
        <p:spPr>
          <a:xfrm>
            <a:off x="4608433" y="5575102"/>
            <a:ext cx="4213622" cy="13415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1651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tackling various challenges during the internship, I developed a systematic approach to problem-solving, leveraging critical thinking and creativity.</a:t>
            </a:r>
            <a:endParaRPr lang="en-US" sz="1651" dirty="0"/>
          </a:p>
        </p:txBody>
      </p:sp>
      <p:sp>
        <p:nvSpPr>
          <p:cNvPr id="15" name="Shape 11"/>
          <p:cNvSpPr/>
          <p:nvPr/>
        </p:nvSpPr>
        <p:spPr>
          <a:xfrm>
            <a:off x="9248775" y="4888349"/>
            <a:ext cx="4647962" cy="2245519"/>
          </a:xfrm>
          <a:prstGeom prst="roundRect">
            <a:avLst>
              <a:gd name="adj" fmla="val 392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9465945" y="5105519"/>
            <a:ext cx="2751177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8"/>
              </a:lnSpc>
              <a:buNone/>
            </a:pPr>
            <a:r>
              <a:rPr lang="en-US" sz="2166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Career Readiness</a:t>
            </a:r>
            <a:endParaRPr lang="en-US" sz="2166" dirty="0"/>
          </a:p>
        </p:txBody>
      </p:sp>
      <p:sp>
        <p:nvSpPr>
          <p:cNvPr id="17" name="Text 13"/>
          <p:cNvSpPr/>
          <p:nvPr/>
        </p:nvSpPr>
        <p:spPr>
          <a:xfrm>
            <a:off x="9465945" y="5575102"/>
            <a:ext cx="4213622" cy="13415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1651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 this internship, I gained valuable insights into the professional work environment and developed the confidence and skills to succeed in my future career.</a:t>
            </a:r>
            <a:endParaRPr lang="en-US" sz="1651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840581"/>
            <a:ext cx="5094208" cy="5669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65"/>
              </a:lnSpc>
              <a:buNone/>
            </a:pPr>
            <a:r>
              <a:rPr lang="en-US" sz="3572" b="1" kern="0" spc="-7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Technical Skills Acquired</a:t>
            </a:r>
            <a:endParaRPr lang="en-US" sz="3572" dirty="0"/>
          </a:p>
        </p:txBody>
      </p:sp>
      <p:sp>
        <p:nvSpPr>
          <p:cNvPr id="6" name="Shape 2"/>
          <p:cNvSpPr/>
          <p:nvPr/>
        </p:nvSpPr>
        <p:spPr>
          <a:xfrm>
            <a:off x="6091238" y="1666756"/>
            <a:ext cx="7934325" cy="1300996"/>
          </a:xfrm>
          <a:prstGeom prst="roundRect">
            <a:avLst>
              <a:gd name="adj" fmla="val 557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Shape 5"/>
          <p:cNvSpPr/>
          <p:nvPr/>
        </p:nvSpPr>
        <p:spPr>
          <a:xfrm>
            <a:off x="6091238" y="3140512"/>
            <a:ext cx="7934325" cy="1300996"/>
          </a:xfrm>
          <a:prstGeom prst="roundRect">
            <a:avLst>
              <a:gd name="adj" fmla="val 557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6091238" y="4614267"/>
            <a:ext cx="7934325" cy="1300996"/>
          </a:xfrm>
          <a:prstGeom prst="roundRect">
            <a:avLst>
              <a:gd name="adj" fmla="val 557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6271617" y="2175510"/>
            <a:ext cx="2712363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Programming</a:t>
            </a:r>
            <a:endParaRPr lang="en-US" sz="3600" dirty="0"/>
          </a:p>
        </p:txBody>
      </p:sp>
      <p:sp>
        <p:nvSpPr>
          <p:cNvPr id="15" name="Shape 11"/>
          <p:cNvSpPr/>
          <p:nvPr/>
        </p:nvSpPr>
        <p:spPr>
          <a:xfrm>
            <a:off x="6091238" y="6088023"/>
            <a:ext cx="7934325" cy="1300996"/>
          </a:xfrm>
          <a:prstGeom prst="roundRect">
            <a:avLst>
              <a:gd name="adj" fmla="val 557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6271617" y="3708523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Design Patterns (MVC)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6271617" y="5226458"/>
            <a:ext cx="3633430" cy="38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Management System Skills (DevOps)</a:t>
            </a:r>
            <a:endParaRPr lang="en-US" sz="3600" dirty="0"/>
          </a:p>
        </p:txBody>
      </p:sp>
      <p:sp>
        <p:nvSpPr>
          <p:cNvPr id="10" name="Text 6"/>
          <p:cNvSpPr/>
          <p:nvPr/>
        </p:nvSpPr>
        <p:spPr>
          <a:xfrm>
            <a:off x="6271617" y="6596777"/>
            <a:ext cx="2418874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Source Control (GitHub)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096" y="571543"/>
            <a:ext cx="14632495" cy="8343186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3431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4597241" cy="5669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65"/>
              </a:lnSpc>
              <a:buNone/>
            </a:pPr>
            <a:r>
              <a:rPr lang="en-US" sz="3572" b="1" kern="0" spc="-7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Frontend Development</a:t>
            </a:r>
            <a:endParaRPr lang="en-US" sz="3572" dirty="0"/>
          </a:p>
        </p:txBody>
      </p:sp>
      <p:sp>
        <p:nvSpPr>
          <p:cNvPr id="6" name="Shape 2"/>
          <p:cNvSpPr/>
          <p:nvPr/>
        </p:nvSpPr>
        <p:spPr>
          <a:xfrm>
            <a:off x="6339006" y="1301352"/>
            <a:ext cx="45719" cy="6664087"/>
          </a:xfrm>
          <a:prstGeom prst="roundRect">
            <a:avLst>
              <a:gd name="adj" fmla="val 31752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521946" y="1678543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6156067" y="1495663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294894" y="1553885"/>
            <a:ext cx="111085" cy="272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3"/>
              </a:lnSpc>
              <a:buNone/>
            </a:pPr>
            <a:r>
              <a:rPr lang="en-US" sz="2143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143" dirty="0"/>
          </a:p>
        </p:txBody>
      </p:sp>
      <p:sp>
        <p:nvSpPr>
          <p:cNvPr id="10" name="Text 6"/>
          <p:cNvSpPr/>
          <p:nvPr/>
        </p:nvSpPr>
        <p:spPr>
          <a:xfrm>
            <a:off x="7300913" y="1563767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HTML</a:t>
            </a:r>
            <a:endParaRPr lang="en-US" sz="3600" dirty="0"/>
          </a:p>
        </p:txBody>
      </p:sp>
      <p:sp>
        <p:nvSpPr>
          <p:cNvPr id="12" name="Shape 8"/>
          <p:cNvSpPr/>
          <p:nvPr/>
        </p:nvSpPr>
        <p:spPr>
          <a:xfrm>
            <a:off x="6521946" y="3151033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Shape 9"/>
          <p:cNvSpPr/>
          <p:nvPr/>
        </p:nvSpPr>
        <p:spPr>
          <a:xfrm>
            <a:off x="6172489" y="2934934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315245" y="2972201"/>
            <a:ext cx="148947" cy="272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3"/>
              </a:lnSpc>
              <a:buNone/>
            </a:pPr>
            <a:r>
              <a:rPr lang="en-US" sz="2143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143" dirty="0"/>
          </a:p>
        </p:txBody>
      </p:sp>
      <p:sp>
        <p:nvSpPr>
          <p:cNvPr id="15" name="Text 11"/>
          <p:cNvSpPr/>
          <p:nvPr/>
        </p:nvSpPr>
        <p:spPr>
          <a:xfrm>
            <a:off x="7274877" y="3009289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CSS</a:t>
            </a:r>
            <a:endParaRPr lang="en-US" sz="3600" dirty="0"/>
          </a:p>
        </p:txBody>
      </p:sp>
      <p:sp>
        <p:nvSpPr>
          <p:cNvPr id="17" name="Shape 13"/>
          <p:cNvSpPr/>
          <p:nvPr/>
        </p:nvSpPr>
        <p:spPr>
          <a:xfrm>
            <a:off x="6521946" y="4561575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6156067" y="4378695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6276082" y="4436917"/>
            <a:ext cx="148709" cy="272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3"/>
              </a:lnSpc>
              <a:buNone/>
            </a:pPr>
            <a:r>
              <a:rPr lang="en-US" sz="2143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143" dirty="0"/>
          </a:p>
        </p:txBody>
      </p:sp>
      <p:sp>
        <p:nvSpPr>
          <p:cNvPr id="20" name="Text 16"/>
          <p:cNvSpPr/>
          <p:nvPr/>
        </p:nvSpPr>
        <p:spPr>
          <a:xfrm>
            <a:off x="7300913" y="4430666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Bootstrap</a:t>
            </a:r>
            <a:endParaRPr lang="en-US" sz="3600" dirty="0"/>
          </a:p>
        </p:txBody>
      </p:sp>
      <p:sp>
        <p:nvSpPr>
          <p:cNvPr id="22" name="Shape 18"/>
          <p:cNvSpPr/>
          <p:nvPr/>
        </p:nvSpPr>
        <p:spPr>
          <a:xfrm>
            <a:off x="6521946" y="6020817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9"/>
          <p:cNvSpPr/>
          <p:nvPr/>
        </p:nvSpPr>
        <p:spPr>
          <a:xfrm>
            <a:off x="6156067" y="5837937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0"/>
          <p:cNvSpPr/>
          <p:nvPr/>
        </p:nvSpPr>
        <p:spPr>
          <a:xfrm>
            <a:off x="6279773" y="5896159"/>
            <a:ext cx="141327" cy="272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3"/>
              </a:lnSpc>
              <a:buNone/>
            </a:pPr>
            <a:r>
              <a:rPr lang="en-US" sz="2143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143" dirty="0"/>
          </a:p>
        </p:txBody>
      </p:sp>
      <p:sp>
        <p:nvSpPr>
          <p:cNvPr id="25" name="Text 21"/>
          <p:cNvSpPr/>
          <p:nvPr/>
        </p:nvSpPr>
        <p:spPr>
          <a:xfrm>
            <a:off x="7300913" y="5816387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JavaScript</a:t>
            </a:r>
            <a:endParaRPr lang="en-US" sz="3600" dirty="0"/>
          </a:p>
        </p:txBody>
      </p:sp>
      <p:sp>
        <p:nvSpPr>
          <p:cNvPr id="27" name="Shape 23"/>
          <p:cNvSpPr/>
          <p:nvPr/>
        </p:nvSpPr>
        <p:spPr>
          <a:xfrm>
            <a:off x="6525875" y="7486799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 sz="3600"/>
          </a:p>
        </p:txBody>
      </p:sp>
      <p:sp>
        <p:nvSpPr>
          <p:cNvPr id="28" name="Shape 24"/>
          <p:cNvSpPr/>
          <p:nvPr/>
        </p:nvSpPr>
        <p:spPr>
          <a:xfrm>
            <a:off x="6159996" y="7303919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sz="3600"/>
          </a:p>
        </p:txBody>
      </p:sp>
      <p:sp>
        <p:nvSpPr>
          <p:cNvPr id="29" name="Text 25"/>
          <p:cNvSpPr/>
          <p:nvPr/>
        </p:nvSpPr>
        <p:spPr>
          <a:xfrm>
            <a:off x="6279773" y="7362141"/>
            <a:ext cx="149185" cy="272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3"/>
              </a:lnSpc>
              <a:buNone/>
            </a:pPr>
            <a:r>
              <a:rPr lang="en-US" sz="2143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5</a:t>
            </a:r>
            <a:endParaRPr lang="en-US" sz="2143" dirty="0"/>
          </a:p>
        </p:txBody>
      </p:sp>
      <p:sp>
        <p:nvSpPr>
          <p:cNvPr id="30" name="Text 26"/>
          <p:cNvSpPr/>
          <p:nvPr/>
        </p:nvSpPr>
        <p:spPr>
          <a:xfrm>
            <a:off x="7304842" y="7282369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jQuery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096" y="571543"/>
            <a:ext cx="14632495" cy="8343186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3431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4597241" cy="5669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65"/>
              </a:lnSpc>
              <a:buNone/>
            </a:pPr>
            <a:r>
              <a:rPr lang="en-US" sz="3572" b="1" kern="0" spc="-7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Backend Development</a:t>
            </a:r>
            <a:endParaRPr lang="en-US" sz="3572" dirty="0"/>
          </a:p>
        </p:txBody>
      </p:sp>
      <p:sp>
        <p:nvSpPr>
          <p:cNvPr id="6" name="Shape 2"/>
          <p:cNvSpPr/>
          <p:nvPr/>
        </p:nvSpPr>
        <p:spPr>
          <a:xfrm>
            <a:off x="6339005" y="1301353"/>
            <a:ext cx="45719" cy="3604575"/>
          </a:xfrm>
          <a:prstGeom prst="roundRect">
            <a:avLst>
              <a:gd name="adj" fmla="val 31752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521946" y="1678543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6156067" y="1495663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294894" y="1553885"/>
            <a:ext cx="111085" cy="272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3"/>
              </a:lnSpc>
              <a:buNone/>
            </a:pPr>
            <a:r>
              <a:rPr lang="en-US" sz="2143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143" dirty="0"/>
          </a:p>
        </p:txBody>
      </p:sp>
      <p:sp>
        <p:nvSpPr>
          <p:cNvPr id="10" name="Text 6"/>
          <p:cNvSpPr/>
          <p:nvPr/>
        </p:nvSpPr>
        <p:spPr>
          <a:xfrm>
            <a:off x="7300913" y="1563767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C#</a:t>
            </a:r>
            <a:endParaRPr lang="en-US" sz="3600" dirty="0"/>
          </a:p>
        </p:txBody>
      </p:sp>
      <p:sp>
        <p:nvSpPr>
          <p:cNvPr id="12" name="Shape 8"/>
          <p:cNvSpPr/>
          <p:nvPr/>
        </p:nvSpPr>
        <p:spPr>
          <a:xfrm>
            <a:off x="6521946" y="3151033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Shape 9"/>
          <p:cNvSpPr/>
          <p:nvPr/>
        </p:nvSpPr>
        <p:spPr>
          <a:xfrm>
            <a:off x="6172489" y="2934934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315245" y="2972201"/>
            <a:ext cx="148947" cy="272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3"/>
              </a:lnSpc>
              <a:buNone/>
            </a:pPr>
            <a:r>
              <a:rPr lang="en-US" sz="2143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143" dirty="0"/>
          </a:p>
        </p:txBody>
      </p:sp>
      <p:sp>
        <p:nvSpPr>
          <p:cNvPr id="15" name="Text 11"/>
          <p:cNvSpPr/>
          <p:nvPr/>
        </p:nvSpPr>
        <p:spPr>
          <a:xfrm>
            <a:off x="7274877" y="3009289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SQL server</a:t>
            </a:r>
            <a:endParaRPr lang="en-US" sz="3600" dirty="0"/>
          </a:p>
        </p:txBody>
      </p:sp>
      <p:sp>
        <p:nvSpPr>
          <p:cNvPr id="17" name="Shape 13"/>
          <p:cNvSpPr/>
          <p:nvPr/>
        </p:nvSpPr>
        <p:spPr>
          <a:xfrm>
            <a:off x="6521946" y="4561575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6156067" y="4378695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6276082" y="4436917"/>
            <a:ext cx="148709" cy="272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3"/>
              </a:lnSpc>
              <a:buNone/>
            </a:pPr>
            <a:r>
              <a:rPr lang="en-US" sz="2143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143" dirty="0"/>
          </a:p>
        </p:txBody>
      </p:sp>
      <p:sp>
        <p:nvSpPr>
          <p:cNvPr id="20" name="Text 16"/>
          <p:cNvSpPr/>
          <p:nvPr/>
        </p:nvSpPr>
        <p:spPr>
          <a:xfrm>
            <a:off x="7300913" y="4430666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3600" b="1" kern="0" spc="-36" dirty="0" err="1">
                <a:solidFill>
                  <a:srgbClr val="E0D6DE"/>
                </a:solidFill>
                <a:latin typeface="Petrona" pitchFamily="34" charset="0"/>
              </a:rPr>
              <a:t>.Net</a:t>
            </a:r>
            <a:r>
              <a:rPr lang="en-US" sz="3600" b="1" kern="0" spc="-36" dirty="0">
                <a:solidFill>
                  <a:srgbClr val="E0D6DE"/>
                </a:solidFill>
                <a:latin typeface="Petrona" pitchFamily="34" charset="0"/>
              </a:rPr>
              <a:t> Core </a:t>
            </a:r>
            <a:r>
              <a:rPr lang="en-US" sz="3600" b="1" kern="0" spc="-36" dirty="0" err="1">
                <a:solidFill>
                  <a:srgbClr val="E0D6DE"/>
                </a:solidFill>
                <a:latin typeface="Petrona" pitchFamily="34" charset="0"/>
              </a:rPr>
              <a:t>frameWork</a:t>
            </a:r>
            <a:endParaRPr lang="en-US" sz="3600" dirty="0"/>
          </a:p>
        </p:txBody>
      </p:sp>
      <p:sp>
        <p:nvSpPr>
          <p:cNvPr id="24" name="Text 20"/>
          <p:cNvSpPr/>
          <p:nvPr/>
        </p:nvSpPr>
        <p:spPr>
          <a:xfrm>
            <a:off x="6279773" y="5896159"/>
            <a:ext cx="141327" cy="272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3"/>
              </a:lnSpc>
              <a:buNone/>
            </a:pPr>
            <a:endParaRPr lang="en-US" sz="2143" dirty="0"/>
          </a:p>
        </p:txBody>
      </p:sp>
      <p:sp>
        <p:nvSpPr>
          <p:cNvPr id="25" name="Text 21"/>
          <p:cNvSpPr/>
          <p:nvPr/>
        </p:nvSpPr>
        <p:spPr>
          <a:xfrm>
            <a:off x="7300913" y="5816387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endParaRPr lang="en-US" sz="3600" dirty="0"/>
          </a:p>
        </p:txBody>
      </p:sp>
      <p:sp>
        <p:nvSpPr>
          <p:cNvPr id="29" name="Text 25"/>
          <p:cNvSpPr/>
          <p:nvPr/>
        </p:nvSpPr>
        <p:spPr>
          <a:xfrm>
            <a:off x="6279773" y="7362141"/>
            <a:ext cx="149185" cy="2721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3"/>
              </a:lnSpc>
              <a:buNone/>
            </a:pPr>
            <a:endParaRPr lang="en-US" sz="2143" dirty="0"/>
          </a:p>
        </p:txBody>
      </p:sp>
    </p:spTree>
    <p:extLst>
      <p:ext uri="{BB962C8B-B14F-4D97-AF65-F5344CB8AC3E}">
        <p14:creationId xmlns:p14="http://schemas.microsoft.com/office/powerpoint/2010/main" val="379592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934" y="867608"/>
            <a:ext cx="7692033" cy="5793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62"/>
              </a:lnSpc>
              <a:buNone/>
            </a:pPr>
            <a:r>
              <a:rPr lang="en-US" sz="3650" b="1" kern="0" spc="-73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Full Stack Course Registration Project</a:t>
            </a:r>
            <a:endParaRPr lang="en-US" sz="36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1711762"/>
            <a:ext cx="882848" cy="141255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65578" y="1888331"/>
            <a:ext cx="2317552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1"/>
              </a:lnSpc>
              <a:buNone/>
            </a:pPr>
            <a:r>
              <a:rPr lang="en-US" sz="1825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Planning</a:t>
            </a:r>
            <a:endParaRPr lang="en-US" sz="1825" dirty="0"/>
          </a:p>
        </p:txBody>
      </p:sp>
      <p:sp>
        <p:nvSpPr>
          <p:cNvPr id="8" name="Text 3"/>
          <p:cNvSpPr/>
          <p:nvPr/>
        </p:nvSpPr>
        <p:spPr>
          <a:xfrm>
            <a:off x="1765578" y="2283857"/>
            <a:ext cx="6760488" cy="564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5"/>
              </a:lnSpc>
              <a:buNone/>
            </a:pPr>
            <a:r>
              <a:rPr lang="en-US" sz="139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Collaborated with the team to define the project scope, objectives, and technical requirements.</a:t>
            </a:r>
            <a:endParaRPr lang="en-US" sz="139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" y="3124319"/>
            <a:ext cx="882848" cy="141255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765578" y="3300889"/>
            <a:ext cx="2427446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1"/>
              </a:lnSpc>
              <a:buNone/>
            </a:pPr>
            <a:r>
              <a:rPr lang="en-US" sz="1825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Front-end Development</a:t>
            </a:r>
            <a:endParaRPr lang="en-US" sz="1825" dirty="0"/>
          </a:p>
        </p:txBody>
      </p:sp>
      <p:sp>
        <p:nvSpPr>
          <p:cNvPr id="11" name="Text 5"/>
          <p:cNvSpPr/>
          <p:nvPr/>
        </p:nvSpPr>
        <p:spPr>
          <a:xfrm>
            <a:off x="1765578" y="3696414"/>
            <a:ext cx="6760488" cy="564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5"/>
              </a:lnSpc>
              <a:buNone/>
            </a:pPr>
            <a:r>
              <a:rPr lang="en-US" sz="139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and implemented the user interface using HTML, CSS, JavaScript, and Bootstrap.</a:t>
            </a:r>
            <a:endParaRPr lang="en-US" sz="139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" y="4536877"/>
            <a:ext cx="882848" cy="141255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765578" y="4713446"/>
            <a:ext cx="2317552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1"/>
              </a:lnSpc>
              <a:buNone/>
            </a:pPr>
            <a:r>
              <a:rPr lang="en-US" sz="1825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Back-end Integration</a:t>
            </a:r>
            <a:endParaRPr lang="en-US" sz="1825" dirty="0"/>
          </a:p>
        </p:txBody>
      </p:sp>
      <p:sp>
        <p:nvSpPr>
          <p:cNvPr id="14" name="Text 7"/>
          <p:cNvSpPr/>
          <p:nvPr/>
        </p:nvSpPr>
        <p:spPr>
          <a:xfrm>
            <a:off x="1765578" y="5108972"/>
            <a:ext cx="6760488" cy="564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5"/>
              </a:lnSpc>
              <a:buNone/>
            </a:pPr>
            <a:r>
              <a:rPr lang="en-US" sz="139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the front-end with the back-end, leveraging C#, SQL Server, and Entity Framework.</a:t>
            </a:r>
            <a:endParaRPr lang="en-US" sz="139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934" y="5949434"/>
            <a:ext cx="882848" cy="141255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765578" y="6126004"/>
            <a:ext cx="2468999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1"/>
              </a:lnSpc>
              <a:buNone/>
            </a:pPr>
            <a:r>
              <a:rPr lang="en-US" sz="1825" b="1" kern="0" spc="-3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Testing and Deployment</a:t>
            </a:r>
            <a:endParaRPr lang="en-US" sz="1825" dirty="0"/>
          </a:p>
        </p:txBody>
      </p:sp>
      <p:sp>
        <p:nvSpPr>
          <p:cNvPr id="17" name="Text 9"/>
          <p:cNvSpPr/>
          <p:nvPr/>
        </p:nvSpPr>
        <p:spPr>
          <a:xfrm>
            <a:off x="1765578" y="6521529"/>
            <a:ext cx="6760488" cy="564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5"/>
              </a:lnSpc>
              <a:buNone/>
            </a:pPr>
            <a:r>
              <a:rPr lang="en-US" sz="139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Ensured the application's functionality and quality through thorough testing, before deploying to the production environment.</a:t>
            </a:r>
            <a:endParaRPr lang="en-US" sz="139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6154817" y="982504"/>
            <a:ext cx="5013722" cy="6266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35"/>
              </a:lnSpc>
              <a:buNone/>
            </a:pPr>
            <a:r>
              <a:rPr lang="en-US" sz="3948" b="1" kern="0" spc="-79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Thank You</a:t>
            </a:r>
            <a:endParaRPr lang="en-US" sz="394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817" y="1895594"/>
            <a:ext cx="477441" cy="47744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54817" y="2564011"/>
            <a:ext cx="2506861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sz="1974" b="1" kern="0" spc="-39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Appreciation</a:t>
            </a:r>
            <a:endParaRPr lang="en-US" sz="1974" dirty="0"/>
          </a:p>
        </p:txBody>
      </p:sp>
      <p:sp>
        <p:nvSpPr>
          <p:cNvPr id="8" name="Text 3"/>
          <p:cNvSpPr/>
          <p:nvPr/>
        </p:nvSpPr>
        <p:spPr>
          <a:xfrm>
            <a:off x="6154817" y="2991922"/>
            <a:ext cx="7807166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I'm grateful for the opportunity to have gained valuable experience during this internship.</a:t>
            </a:r>
            <a:endParaRPr lang="en-US" sz="150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817" y="3870365"/>
            <a:ext cx="477441" cy="47744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54817" y="4538782"/>
            <a:ext cx="2896314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sz="1974" b="1" kern="0" spc="-39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Professional Development</a:t>
            </a:r>
            <a:endParaRPr lang="en-US" sz="1974" dirty="0"/>
          </a:p>
        </p:txBody>
      </p:sp>
      <p:sp>
        <p:nvSpPr>
          <p:cNvPr id="11" name="Text 5"/>
          <p:cNvSpPr/>
          <p:nvPr/>
        </p:nvSpPr>
        <p:spPr>
          <a:xfrm>
            <a:off x="6154817" y="4966692"/>
            <a:ext cx="7807166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skills and knowledge I've acquired will be instrumental in my future career success.</a:t>
            </a:r>
            <a:endParaRPr lang="en-US" sz="150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817" y="5845135"/>
            <a:ext cx="477441" cy="47744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54817" y="6513552"/>
            <a:ext cx="2506861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sz="1974" b="1" kern="0" spc="-39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Bright Outlook</a:t>
            </a:r>
            <a:endParaRPr lang="en-US" sz="1974" dirty="0"/>
          </a:p>
        </p:txBody>
      </p:sp>
      <p:sp>
        <p:nvSpPr>
          <p:cNvPr id="14" name="Text 7"/>
          <p:cNvSpPr/>
          <p:nvPr/>
        </p:nvSpPr>
        <p:spPr>
          <a:xfrm>
            <a:off x="6154817" y="6941463"/>
            <a:ext cx="7807166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I'm excited to continue my journey and apply what I've learned to tackle new challenges.</a:t>
            </a:r>
            <a:endParaRPr lang="en-US" sz="1504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BE43192-7788-AF46-1EAB-9EA9D759CC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35" t="129" r="6550" b="-129"/>
          <a:stretch/>
        </p:blipFill>
        <p:spPr>
          <a:xfrm>
            <a:off x="0" y="19765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299</Words>
  <Application>Microsoft Office PowerPoint</Application>
  <PresentationFormat>Custom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fady mahros373</cp:lastModifiedBy>
  <cp:revision>6</cp:revision>
  <dcterms:created xsi:type="dcterms:W3CDTF">2024-08-07T06:19:54Z</dcterms:created>
  <dcterms:modified xsi:type="dcterms:W3CDTF">2024-08-08T05:40:43Z</dcterms:modified>
</cp:coreProperties>
</file>